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95" r:id="rId23"/>
    <p:sldId id="296" r:id="rId24"/>
    <p:sldId id="297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25704A-9C5C-428F-97B4-627DB7637290}" v="21" dt="2023-03-10T19:25:41.1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96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opali kosta" userId="be38e99aea7a0975" providerId="LiveId" clId="{E725704A-9C5C-428F-97B4-627DB7637290}"/>
    <pc:docChg chg="custSel addSld modSld">
      <pc:chgData name="roopali kosta" userId="be38e99aea7a0975" providerId="LiveId" clId="{E725704A-9C5C-428F-97B4-627DB7637290}" dt="2023-03-10T19:25:52.448" v="436" actId="1076"/>
      <pc:docMkLst>
        <pc:docMk/>
      </pc:docMkLst>
      <pc:sldChg chg="modSp mod">
        <pc:chgData name="roopali kosta" userId="be38e99aea7a0975" providerId="LiveId" clId="{E725704A-9C5C-428F-97B4-627DB7637290}" dt="2023-03-10T15:12:19.648" v="12" actId="20577"/>
        <pc:sldMkLst>
          <pc:docMk/>
          <pc:sldMk cId="4266810204" sldId="257"/>
        </pc:sldMkLst>
        <pc:spChg chg="mod">
          <ac:chgData name="roopali kosta" userId="be38e99aea7a0975" providerId="LiveId" clId="{E725704A-9C5C-428F-97B4-627DB7637290}" dt="2023-03-10T15:12:19.648" v="12" actId="20577"/>
          <ac:spMkLst>
            <pc:docMk/>
            <pc:sldMk cId="4266810204" sldId="257"/>
            <ac:spMk id="4" creationId="{D584B25C-E072-B479-BCCD-64F7E550B4AD}"/>
          </ac:spMkLst>
        </pc:spChg>
      </pc:sldChg>
      <pc:sldChg chg="modSp mod">
        <pc:chgData name="roopali kosta" userId="be38e99aea7a0975" providerId="LiveId" clId="{E725704A-9C5C-428F-97B4-627DB7637290}" dt="2023-03-10T15:12:31.489" v="19" actId="20577"/>
        <pc:sldMkLst>
          <pc:docMk/>
          <pc:sldMk cId="1118218982" sldId="258"/>
        </pc:sldMkLst>
        <pc:spChg chg="mod">
          <ac:chgData name="roopali kosta" userId="be38e99aea7a0975" providerId="LiveId" clId="{E725704A-9C5C-428F-97B4-627DB7637290}" dt="2023-03-10T15:12:31.489" v="19" actId="20577"/>
          <ac:spMkLst>
            <pc:docMk/>
            <pc:sldMk cId="1118218982" sldId="258"/>
            <ac:spMk id="2" creationId="{22CA455A-F46A-6187-AA66-0FE5CA0C9E6C}"/>
          </ac:spMkLst>
        </pc:spChg>
      </pc:sldChg>
      <pc:sldChg chg="modSp mod">
        <pc:chgData name="roopali kosta" userId="be38e99aea7a0975" providerId="LiveId" clId="{E725704A-9C5C-428F-97B4-627DB7637290}" dt="2023-03-10T15:12:46.507" v="33" actId="20577"/>
        <pc:sldMkLst>
          <pc:docMk/>
          <pc:sldMk cId="35828479" sldId="259"/>
        </pc:sldMkLst>
        <pc:spChg chg="mod">
          <ac:chgData name="roopali kosta" userId="be38e99aea7a0975" providerId="LiveId" clId="{E725704A-9C5C-428F-97B4-627DB7637290}" dt="2023-03-10T15:12:46.507" v="33" actId="20577"/>
          <ac:spMkLst>
            <pc:docMk/>
            <pc:sldMk cId="35828479" sldId="259"/>
            <ac:spMk id="2" creationId="{C763185B-55A3-823D-8DFB-1379BF80A4B9}"/>
          </ac:spMkLst>
        </pc:spChg>
      </pc:sldChg>
      <pc:sldChg chg="modSp mod">
        <pc:chgData name="roopali kosta" userId="be38e99aea7a0975" providerId="LiveId" clId="{E725704A-9C5C-428F-97B4-627DB7637290}" dt="2023-03-10T15:15:56.633" v="83" actId="20577"/>
        <pc:sldMkLst>
          <pc:docMk/>
          <pc:sldMk cId="3155739028" sldId="260"/>
        </pc:sldMkLst>
        <pc:spChg chg="mod">
          <ac:chgData name="roopali kosta" userId="be38e99aea7a0975" providerId="LiveId" clId="{E725704A-9C5C-428F-97B4-627DB7637290}" dt="2023-03-10T15:15:56.633" v="83" actId="20577"/>
          <ac:spMkLst>
            <pc:docMk/>
            <pc:sldMk cId="3155739028" sldId="260"/>
            <ac:spMk id="2" creationId="{72410187-E4AA-379B-F96E-6E95FC5DA765}"/>
          </ac:spMkLst>
        </pc:spChg>
      </pc:sldChg>
      <pc:sldChg chg="modSp mod">
        <pc:chgData name="roopali kosta" userId="be38e99aea7a0975" providerId="LiveId" clId="{E725704A-9C5C-428F-97B4-627DB7637290}" dt="2023-03-10T15:15:52.546" v="81" actId="20577"/>
        <pc:sldMkLst>
          <pc:docMk/>
          <pc:sldMk cId="1939214366" sldId="261"/>
        </pc:sldMkLst>
        <pc:spChg chg="mod">
          <ac:chgData name="roopali kosta" userId="be38e99aea7a0975" providerId="LiveId" clId="{E725704A-9C5C-428F-97B4-627DB7637290}" dt="2023-03-10T15:15:52.546" v="81" actId="20577"/>
          <ac:spMkLst>
            <pc:docMk/>
            <pc:sldMk cId="1939214366" sldId="261"/>
            <ac:spMk id="2" creationId="{661A680C-720C-1BF1-5C25-96FAC5243534}"/>
          </ac:spMkLst>
        </pc:spChg>
      </pc:sldChg>
      <pc:sldChg chg="addSp delSp modSp new mod">
        <pc:chgData name="roopali kosta" userId="be38e99aea7a0975" providerId="LiveId" clId="{E725704A-9C5C-428F-97B4-627DB7637290}" dt="2023-03-10T19:25:52.448" v="436" actId="1076"/>
        <pc:sldMkLst>
          <pc:docMk/>
          <pc:sldMk cId="4103206130" sldId="262"/>
        </pc:sldMkLst>
        <pc:spChg chg="mod">
          <ac:chgData name="roopali kosta" userId="be38e99aea7a0975" providerId="LiveId" clId="{E725704A-9C5C-428F-97B4-627DB7637290}" dt="2023-03-10T15:16:01.928" v="85" actId="20577"/>
          <ac:spMkLst>
            <pc:docMk/>
            <pc:sldMk cId="4103206130" sldId="262"/>
            <ac:spMk id="2" creationId="{03E64674-FCD4-242C-8A8C-D66633126AC3}"/>
          </ac:spMkLst>
        </pc:spChg>
        <pc:spChg chg="del">
          <ac:chgData name="roopali kosta" userId="be38e99aea7a0975" providerId="LiveId" clId="{E725704A-9C5C-428F-97B4-627DB7637290}" dt="2023-03-10T15:13:47.676" v="62" actId="931"/>
          <ac:spMkLst>
            <pc:docMk/>
            <pc:sldMk cId="4103206130" sldId="262"/>
            <ac:spMk id="3" creationId="{CE974FB2-8A8C-F503-A146-E264E17E6D3D}"/>
          </ac:spMkLst>
        </pc:spChg>
        <pc:spChg chg="add del mod">
          <ac:chgData name="roopali kosta" userId="be38e99aea7a0975" providerId="LiveId" clId="{E725704A-9C5C-428F-97B4-627DB7637290}" dt="2023-03-10T19:25:41.154" v="435" actId="931"/>
          <ac:spMkLst>
            <pc:docMk/>
            <pc:sldMk cId="4103206130" sldId="262"/>
            <ac:spMk id="4" creationId="{9B82C867-7877-FDB7-3EC8-D7936B1B8995}"/>
          </ac:spMkLst>
        </pc:spChg>
        <pc:picChg chg="add del mod">
          <ac:chgData name="roopali kosta" userId="be38e99aea7a0975" providerId="LiveId" clId="{E725704A-9C5C-428F-97B4-627DB7637290}" dt="2023-03-10T19:25:25.231" v="434" actId="21"/>
          <ac:picMkLst>
            <pc:docMk/>
            <pc:sldMk cId="4103206130" sldId="262"/>
            <ac:picMk id="5" creationId="{CD3D09A7-6787-75D7-C58E-185A93984B61}"/>
          </ac:picMkLst>
        </pc:picChg>
        <pc:picChg chg="add mod">
          <ac:chgData name="roopali kosta" userId="be38e99aea7a0975" providerId="LiveId" clId="{E725704A-9C5C-428F-97B4-627DB7637290}" dt="2023-03-10T19:25:52.448" v="436" actId="1076"/>
          <ac:picMkLst>
            <pc:docMk/>
            <pc:sldMk cId="4103206130" sldId="262"/>
            <ac:picMk id="7" creationId="{301E633A-E771-C8F7-D71C-A7143355B839}"/>
          </ac:picMkLst>
        </pc:picChg>
      </pc:sldChg>
      <pc:sldChg chg="addSp delSp modSp new mod">
        <pc:chgData name="roopali kosta" userId="be38e99aea7a0975" providerId="LiveId" clId="{E725704A-9C5C-428F-97B4-627DB7637290}" dt="2023-03-10T15:16:07.628" v="87" actId="20577"/>
        <pc:sldMkLst>
          <pc:docMk/>
          <pc:sldMk cId="3616311349" sldId="263"/>
        </pc:sldMkLst>
        <pc:spChg chg="mod">
          <ac:chgData name="roopali kosta" userId="be38e99aea7a0975" providerId="LiveId" clId="{E725704A-9C5C-428F-97B4-627DB7637290}" dt="2023-03-10T15:16:07.628" v="87" actId="20577"/>
          <ac:spMkLst>
            <pc:docMk/>
            <pc:sldMk cId="3616311349" sldId="263"/>
            <ac:spMk id="2" creationId="{E4D1EDBB-FEAA-071C-89AB-7DFDDC8CEDD2}"/>
          </ac:spMkLst>
        </pc:spChg>
        <pc:spChg chg="del">
          <ac:chgData name="roopali kosta" userId="be38e99aea7a0975" providerId="LiveId" clId="{E725704A-9C5C-428F-97B4-627DB7637290}" dt="2023-03-10T15:15:12.107" v="75" actId="931"/>
          <ac:spMkLst>
            <pc:docMk/>
            <pc:sldMk cId="3616311349" sldId="263"/>
            <ac:spMk id="3" creationId="{DED13D8F-2ACE-564A-F585-EE32A7C0AAE9}"/>
          </ac:spMkLst>
        </pc:spChg>
        <pc:picChg chg="add mod">
          <ac:chgData name="roopali kosta" userId="be38e99aea7a0975" providerId="LiveId" clId="{E725704A-9C5C-428F-97B4-627DB7637290}" dt="2023-03-10T15:15:20.919" v="78" actId="14100"/>
          <ac:picMkLst>
            <pc:docMk/>
            <pc:sldMk cId="3616311349" sldId="263"/>
            <ac:picMk id="5" creationId="{617E221A-761E-01DF-B891-926F2DE4493F}"/>
          </ac:picMkLst>
        </pc:picChg>
      </pc:sldChg>
      <pc:sldChg chg="addSp delSp modSp new mod">
        <pc:chgData name="roopali kosta" userId="be38e99aea7a0975" providerId="LiveId" clId="{E725704A-9C5C-428F-97B4-627DB7637290}" dt="2023-03-10T15:17:16.699" v="101" actId="14100"/>
        <pc:sldMkLst>
          <pc:docMk/>
          <pc:sldMk cId="2213529837" sldId="264"/>
        </pc:sldMkLst>
        <pc:spChg chg="mod">
          <ac:chgData name="roopali kosta" userId="be38e99aea7a0975" providerId="LiveId" clId="{E725704A-9C5C-428F-97B4-627DB7637290}" dt="2023-03-10T15:16:17.966" v="95" actId="20577"/>
          <ac:spMkLst>
            <pc:docMk/>
            <pc:sldMk cId="2213529837" sldId="264"/>
            <ac:spMk id="2" creationId="{1BAD6454-16B3-B99F-1D20-B9108F1E6FA6}"/>
          </ac:spMkLst>
        </pc:spChg>
        <pc:spChg chg="del">
          <ac:chgData name="roopali kosta" userId="be38e99aea7a0975" providerId="LiveId" clId="{E725704A-9C5C-428F-97B4-627DB7637290}" dt="2023-03-10T15:16:54.587" v="96" actId="931"/>
          <ac:spMkLst>
            <pc:docMk/>
            <pc:sldMk cId="2213529837" sldId="264"/>
            <ac:spMk id="3" creationId="{392B5EB3-83F7-B06C-3A97-A8EDE5BCFBEF}"/>
          </ac:spMkLst>
        </pc:spChg>
        <pc:spChg chg="add del mod">
          <ac:chgData name="roopali kosta" userId="be38e99aea7a0975" providerId="LiveId" clId="{E725704A-9C5C-428F-97B4-627DB7637290}" dt="2023-03-10T15:17:05.853" v="98" actId="931"/>
          <ac:spMkLst>
            <pc:docMk/>
            <pc:sldMk cId="2213529837" sldId="264"/>
            <ac:spMk id="7" creationId="{6E3B5E7D-6EDE-FB64-1C14-309F8C813B9F}"/>
          </ac:spMkLst>
        </pc:spChg>
        <pc:picChg chg="add del mod">
          <ac:chgData name="roopali kosta" userId="be38e99aea7a0975" providerId="LiveId" clId="{E725704A-9C5C-428F-97B4-627DB7637290}" dt="2023-03-10T15:16:58.439" v="97" actId="21"/>
          <ac:picMkLst>
            <pc:docMk/>
            <pc:sldMk cId="2213529837" sldId="264"/>
            <ac:picMk id="5" creationId="{DBF2F821-3587-BED1-2AA5-4C3FA53E2DF8}"/>
          </ac:picMkLst>
        </pc:picChg>
        <pc:picChg chg="add mod">
          <ac:chgData name="roopali kosta" userId="be38e99aea7a0975" providerId="LiveId" clId="{E725704A-9C5C-428F-97B4-627DB7637290}" dt="2023-03-10T15:17:16.699" v="101" actId="14100"/>
          <ac:picMkLst>
            <pc:docMk/>
            <pc:sldMk cId="2213529837" sldId="264"/>
            <ac:picMk id="9" creationId="{F53EFB05-D6AA-0E1B-CA07-C7FBBF378A40}"/>
          </ac:picMkLst>
        </pc:picChg>
      </pc:sldChg>
      <pc:sldChg chg="addSp delSp modSp new mod">
        <pc:chgData name="roopali kosta" userId="be38e99aea7a0975" providerId="LiveId" clId="{E725704A-9C5C-428F-97B4-627DB7637290}" dt="2023-03-10T15:18:43.195" v="116" actId="1076"/>
        <pc:sldMkLst>
          <pc:docMk/>
          <pc:sldMk cId="4205578912" sldId="265"/>
        </pc:sldMkLst>
        <pc:spChg chg="mod">
          <ac:chgData name="roopali kosta" userId="be38e99aea7a0975" providerId="LiveId" clId="{E725704A-9C5C-428F-97B4-627DB7637290}" dt="2023-03-10T15:17:51.039" v="112" actId="14100"/>
          <ac:spMkLst>
            <pc:docMk/>
            <pc:sldMk cId="4205578912" sldId="265"/>
            <ac:spMk id="2" creationId="{DF9369F6-6685-62CB-FAC2-A2CE4C651F03}"/>
          </ac:spMkLst>
        </pc:spChg>
        <pc:spChg chg="del">
          <ac:chgData name="roopali kosta" userId="be38e99aea7a0975" providerId="LiveId" clId="{E725704A-9C5C-428F-97B4-627DB7637290}" dt="2023-03-10T15:18:35.197" v="113" actId="931"/>
          <ac:spMkLst>
            <pc:docMk/>
            <pc:sldMk cId="4205578912" sldId="265"/>
            <ac:spMk id="3" creationId="{22748037-083E-2841-45C7-CB37B1AD5374}"/>
          </ac:spMkLst>
        </pc:spChg>
        <pc:picChg chg="add mod">
          <ac:chgData name="roopali kosta" userId="be38e99aea7a0975" providerId="LiveId" clId="{E725704A-9C5C-428F-97B4-627DB7637290}" dt="2023-03-10T15:18:43.195" v="116" actId="1076"/>
          <ac:picMkLst>
            <pc:docMk/>
            <pc:sldMk cId="4205578912" sldId="265"/>
            <ac:picMk id="5" creationId="{711BB5E9-A7D6-D547-76EA-1D9C18594204}"/>
          </ac:picMkLst>
        </pc:picChg>
      </pc:sldChg>
      <pc:sldChg chg="addSp delSp modSp new mod">
        <pc:chgData name="roopali kosta" userId="be38e99aea7a0975" providerId="LiveId" clId="{E725704A-9C5C-428F-97B4-627DB7637290}" dt="2023-03-10T15:20:07.374" v="135" actId="14100"/>
        <pc:sldMkLst>
          <pc:docMk/>
          <pc:sldMk cId="2544261375" sldId="266"/>
        </pc:sldMkLst>
        <pc:spChg chg="mod">
          <ac:chgData name="roopali kosta" userId="be38e99aea7a0975" providerId="LiveId" clId="{E725704A-9C5C-428F-97B4-627DB7637290}" dt="2023-03-10T15:19:24.071" v="131" actId="20577"/>
          <ac:spMkLst>
            <pc:docMk/>
            <pc:sldMk cId="2544261375" sldId="266"/>
            <ac:spMk id="2" creationId="{DF68505E-BEF1-D5CF-F652-486F57DD1355}"/>
          </ac:spMkLst>
        </pc:spChg>
        <pc:spChg chg="del">
          <ac:chgData name="roopali kosta" userId="be38e99aea7a0975" providerId="LiveId" clId="{E725704A-9C5C-428F-97B4-627DB7637290}" dt="2023-03-10T15:19:58.785" v="132" actId="931"/>
          <ac:spMkLst>
            <pc:docMk/>
            <pc:sldMk cId="2544261375" sldId="266"/>
            <ac:spMk id="3" creationId="{DDF8C50B-C1F1-3AEC-243F-6E6FBEA4E703}"/>
          </ac:spMkLst>
        </pc:spChg>
        <pc:picChg chg="add mod">
          <ac:chgData name="roopali kosta" userId="be38e99aea7a0975" providerId="LiveId" clId="{E725704A-9C5C-428F-97B4-627DB7637290}" dt="2023-03-10T15:20:07.374" v="135" actId="14100"/>
          <ac:picMkLst>
            <pc:docMk/>
            <pc:sldMk cId="2544261375" sldId="266"/>
            <ac:picMk id="5" creationId="{83398B93-C272-EB1E-C875-354389461604}"/>
          </ac:picMkLst>
        </pc:picChg>
      </pc:sldChg>
      <pc:sldChg chg="addSp delSp modSp new mod">
        <pc:chgData name="roopali kosta" userId="be38e99aea7a0975" providerId="LiveId" clId="{E725704A-9C5C-428F-97B4-627DB7637290}" dt="2023-03-10T15:21:40.746" v="153" actId="14100"/>
        <pc:sldMkLst>
          <pc:docMk/>
          <pc:sldMk cId="3085410056" sldId="267"/>
        </pc:sldMkLst>
        <pc:spChg chg="mod">
          <ac:chgData name="roopali kosta" userId="be38e99aea7a0975" providerId="LiveId" clId="{E725704A-9C5C-428F-97B4-627DB7637290}" dt="2023-03-10T15:21:31.775" v="149" actId="14100"/>
          <ac:spMkLst>
            <pc:docMk/>
            <pc:sldMk cId="3085410056" sldId="267"/>
            <ac:spMk id="2" creationId="{BDAD978D-BC29-15DD-A194-F4967EBB41E0}"/>
          </ac:spMkLst>
        </pc:spChg>
        <pc:spChg chg="del">
          <ac:chgData name="roopali kosta" userId="be38e99aea7a0975" providerId="LiveId" clId="{E725704A-9C5C-428F-97B4-627DB7637290}" dt="2023-03-10T15:21:22.464" v="147" actId="931"/>
          <ac:spMkLst>
            <pc:docMk/>
            <pc:sldMk cId="3085410056" sldId="267"/>
            <ac:spMk id="3" creationId="{1E6E731C-BE50-2749-87B2-65E9CCB87190}"/>
          </ac:spMkLst>
        </pc:spChg>
        <pc:picChg chg="add mod">
          <ac:chgData name="roopali kosta" userId="be38e99aea7a0975" providerId="LiveId" clId="{E725704A-9C5C-428F-97B4-627DB7637290}" dt="2023-03-10T15:21:40.746" v="153" actId="14100"/>
          <ac:picMkLst>
            <pc:docMk/>
            <pc:sldMk cId="3085410056" sldId="267"/>
            <ac:picMk id="5" creationId="{BFC295FF-9FDF-73A8-4F42-02C96881511F}"/>
          </ac:picMkLst>
        </pc:picChg>
      </pc:sldChg>
      <pc:sldChg chg="addSp delSp modSp new mod">
        <pc:chgData name="roopali kosta" userId="be38e99aea7a0975" providerId="LiveId" clId="{E725704A-9C5C-428F-97B4-627DB7637290}" dt="2023-03-10T15:22:54.695" v="182" actId="14100"/>
        <pc:sldMkLst>
          <pc:docMk/>
          <pc:sldMk cId="441785514" sldId="268"/>
        </pc:sldMkLst>
        <pc:spChg chg="mod">
          <ac:chgData name="roopali kosta" userId="be38e99aea7a0975" providerId="LiveId" clId="{E725704A-9C5C-428F-97B4-627DB7637290}" dt="2023-03-10T15:22:36.549" v="178" actId="20577"/>
          <ac:spMkLst>
            <pc:docMk/>
            <pc:sldMk cId="441785514" sldId="268"/>
            <ac:spMk id="2" creationId="{AF556038-6EAB-E737-5C68-8F80F6869738}"/>
          </ac:spMkLst>
        </pc:spChg>
        <pc:spChg chg="del">
          <ac:chgData name="roopali kosta" userId="be38e99aea7a0975" providerId="LiveId" clId="{E725704A-9C5C-428F-97B4-627DB7637290}" dt="2023-03-10T15:22:45.827" v="179" actId="931"/>
          <ac:spMkLst>
            <pc:docMk/>
            <pc:sldMk cId="441785514" sldId="268"/>
            <ac:spMk id="3" creationId="{B49EC9A8-4DEE-31D2-2BBB-DF6C3BEF6CC7}"/>
          </ac:spMkLst>
        </pc:spChg>
        <pc:picChg chg="add mod">
          <ac:chgData name="roopali kosta" userId="be38e99aea7a0975" providerId="LiveId" clId="{E725704A-9C5C-428F-97B4-627DB7637290}" dt="2023-03-10T15:22:54.695" v="182" actId="14100"/>
          <ac:picMkLst>
            <pc:docMk/>
            <pc:sldMk cId="441785514" sldId="268"/>
            <ac:picMk id="5" creationId="{83DE4B72-AB24-4780-1E25-CB3752ACFB61}"/>
          </ac:picMkLst>
        </pc:picChg>
      </pc:sldChg>
      <pc:sldChg chg="addSp delSp modSp new mod">
        <pc:chgData name="roopali kosta" userId="be38e99aea7a0975" providerId="LiveId" clId="{E725704A-9C5C-428F-97B4-627DB7637290}" dt="2023-03-10T15:24:53.541" v="205" actId="14100"/>
        <pc:sldMkLst>
          <pc:docMk/>
          <pc:sldMk cId="1706581267" sldId="269"/>
        </pc:sldMkLst>
        <pc:spChg chg="mod">
          <ac:chgData name="roopali kosta" userId="be38e99aea7a0975" providerId="LiveId" clId="{E725704A-9C5C-428F-97B4-627DB7637290}" dt="2023-03-10T15:24:12.579" v="199" actId="1076"/>
          <ac:spMkLst>
            <pc:docMk/>
            <pc:sldMk cId="1706581267" sldId="269"/>
            <ac:spMk id="2" creationId="{E89B5E55-B1D7-BF87-8B9A-E6760CB4A686}"/>
          </ac:spMkLst>
        </pc:spChg>
        <pc:spChg chg="del">
          <ac:chgData name="roopali kosta" userId="be38e99aea7a0975" providerId="LiveId" clId="{E725704A-9C5C-428F-97B4-627DB7637290}" dt="2023-03-10T15:23:55.288" v="196" actId="931"/>
          <ac:spMkLst>
            <pc:docMk/>
            <pc:sldMk cId="1706581267" sldId="269"/>
            <ac:spMk id="3" creationId="{647D0423-BAD8-9283-9868-3D81B7079B73}"/>
          </ac:spMkLst>
        </pc:spChg>
        <pc:picChg chg="add mod">
          <ac:chgData name="roopali kosta" userId="be38e99aea7a0975" providerId="LiveId" clId="{E725704A-9C5C-428F-97B4-627DB7637290}" dt="2023-03-10T15:24:03.172" v="198" actId="14100"/>
          <ac:picMkLst>
            <pc:docMk/>
            <pc:sldMk cId="1706581267" sldId="269"/>
            <ac:picMk id="5" creationId="{5FC0E649-FD1F-2988-AD16-9B52E58B137C}"/>
          </ac:picMkLst>
        </pc:picChg>
        <pc:picChg chg="add mod">
          <ac:chgData name="roopali kosta" userId="be38e99aea7a0975" providerId="LiveId" clId="{E725704A-9C5C-428F-97B4-627DB7637290}" dt="2023-03-10T15:24:53.541" v="205" actId="14100"/>
          <ac:picMkLst>
            <pc:docMk/>
            <pc:sldMk cId="1706581267" sldId="269"/>
            <ac:picMk id="7" creationId="{9BE07D2C-24E4-A3AB-E183-7FFA6A350853}"/>
          </ac:picMkLst>
        </pc:picChg>
      </pc:sldChg>
      <pc:sldChg chg="addSp delSp modSp new mod">
        <pc:chgData name="roopali kosta" userId="be38e99aea7a0975" providerId="LiveId" clId="{E725704A-9C5C-428F-97B4-627DB7637290}" dt="2023-03-10T15:30:32.979" v="245" actId="1076"/>
        <pc:sldMkLst>
          <pc:docMk/>
          <pc:sldMk cId="1312000355" sldId="270"/>
        </pc:sldMkLst>
        <pc:spChg chg="mod">
          <ac:chgData name="roopali kosta" userId="be38e99aea7a0975" providerId="LiveId" clId="{E725704A-9C5C-428F-97B4-627DB7637290}" dt="2023-03-10T15:26:17.361" v="238" actId="14100"/>
          <ac:spMkLst>
            <pc:docMk/>
            <pc:sldMk cId="1312000355" sldId="270"/>
            <ac:spMk id="2" creationId="{6E4B7DDC-0B4B-ADCE-0D01-ADDC35873982}"/>
          </ac:spMkLst>
        </pc:spChg>
        <pc:spChg chg="del">
          <ac:chgData name="roopali kosta" userId="be38e99aea7a0975" providerId="LiveId" clId="{E725704A-9C5C-428F-97B4-627DB7637290}" dt="2023-03-10T15:26:33.192" v="239" actId="931"/>
          <ac:spMkLst>
            <pc:docMk/>
            <pc:sldMk cId="1312000355" sldId="270"/>
            <ac:spMk id="3" creationId="{A730BA5E-5F66-14BC-EDCF-94747D811645}"/>
          </ac:spMkLst>
        </pc:spChg>
        <pc:spChg chg="add del mod">
          <ac:chgData name="roopali kosta" userId="be38e99aea7a0975" providerId="LiveId" clId="{E725704A-9C5C-428F-97B4-627DB7637290}" dt="2023-03-10T15:30:16.317" v="241" actId="931"/>
          <ac:spMkLst>
            <pc:docMk/>
            <pc:sldMk cId="1312000355" sldId="270"/>
            <ac:spMk id="7" creationId="{F39D962D-F156-F3A0-967D-224E08B74D6C}"/>
          </ac:spMkLst>
        </pc:spChg>
        <pc:picChg chg="add del mod">
          <ac:chgData name="roopali kosta" userId="be38e99aea7a0975" providerId="LiveId" clId="{E725704A-9C5C-428F-97B4-627DB7637290}" dt="2023-03-10T15:26:46.574" v="240" actId="21"/>
          <ac:picMkLst>
            <pc:docMk/>
            <pc:sldMk cId="1312000355" sldId="270"/>
            <ac:picMk id="5" creationId="{61AB2B26-97C9-59D8-DCE6-9FA51943EFC1}"/>
          </ac:picMkLst>
        </pc:picChg>
        <pc:picChg chg="add mod">
          <ac:chgData name="roopali kosta" userId="be38e99aea7a0975" providerId="LiveId" clId="{E725704A-9C5C-428F-97B4-627DB7637290}" dt="2023-03-10T15:30:32.979" v="245" actId="1076"/>
          <ac:picMkLst>
            <pc:docMk/>
            <pc:sldMk cId="1312000355" sldId="270"/>
            <ac:picMk id="9" creationId="{5B78A6BC-D062-957E-2630-50F3DD34B24A}"/>
          </ac:picMkLst>
        </pc:picChg>
      </pc:sldChg>
      <pc:sldChg chg="addSp delSp modSp new mod">
        <pc:chgData name="roopali kosta" userId="be38e99aea7a0975" providerId="LiveId" clId="{E725704A-9C5C-428F-97B4-627DB7637290}" dt="2023-03-10T15:34:27.324" v="273" actId="1076"/>
        <pc:sldMkLst>
          <pc:docMk/>
          <pc:sldMk cId="736195418" sldId="271"/>
        </pc:sldMkLst>
        <pc:spChg chg="mod">
          <ac:chgData name="roopali kosta" userId="be38e99aea7a0975" providerId="LiveId" clId="{E725704A-9C5C-428F-97B4-627DB7637290}" dt="2023-03-10T15:34:27.324" v="273" actId="1076"/>
          <ac:spMkLst>
            <pc:docMk/>
            <pc:sldMk cId="736195418" sldId="271"/>
            <ac:spMk id="2" creationId="{FA646B96-F7C6-D55D-7F63-2B733C2FCB60}"/>
          </ac:spMkLst>
        </pc:spChg>
        <pc:spChg chg="del">
          <ac:chgData name="roopali kosta" userId="be38e99aea7a0975" providerId="LiveId" clId="{E725704A-9C5C-428F-97B4-627DB7637290}" dt="2023-03-10T15:32:44.518" v="259" actId="931"/>
          <ac:spMkLst>
            <pc:docMk/>
            <pc:sldMk cId="736195418" sldId="271"/>
            <ac:spMk id="3" creationId="{A215EE45-DEA5-A62C-EA12-38A3A54842C9}"/>
          </ac:spMkLst>
        </pc:spChg>
        <pc:spChg chg="add del mod">
          <ac:chgData name="roopali kosta" userId="be38e99aea7a0975" providerId="LiveId" clId="{E725704A-9C5C-428F-97B4-627DB7637290}" dt="2023-03-10T15:33:48.376" v="261" actId="931"/>
          <ac:spMkLst>
            <pc:docMk/>
            <pc:sldMk cId="736195418" sldId="271"/>
            <ac:spMk id="7" creationId="{61B1273A-CB5D-5E3F-4D51-4323A215FDA2}"/>
          </ac:spMkLst>
        </pc:spChg>
        <pc:picChg chg="add del mod">
          <ac:chgData name="roopali kosta" userId="be38e99aea7a0975" providerId="LiveId" clId="{E725704A-9C5C-428F-97B4-627DB7637290}" dt="2023-03-10T15:33:04.146" v="260" actId="21"/>
          <ac:picMkLst>
            <pc:docMk/>
            <pc:sldMk cId="736195418" sldId="271"/>
            <ac:picMk id="5" creationId="{F93F3F67-AE3E-B993-8773-18DCE01183BA}"/>
          </ac:picMkLst>
        </pc:picChg>
        <pc:picChg chg="add mod">
          <ac:chgData name="roopali kosta" userId="be38e99aea7a0975" providerId="LiveId" clId="{E725704A-9C5C-428F-97B4-627DB7637290}" dt="2023-03-10T15:34:25.292" v="272" actId="1076"/>
          <ac:picMkLst>
            <pc:docMk/>
            <pc:sldMk cId="736195418" sldId="271"/>
            <ac:picMk id="9" creationId="{DE426C46-62F3-6E8E-1595-2EF48CF9510F}"/>
          </ac:picMkLst>
        </pc:picChg>
      </pc:sldChg>
      <pc:sldChg chg="addSp delSp modSp new mod">
        <pc:chgData name="roopali kosta" userId="be38e99aea7a0975" providerId="LiveId" clId="{E725704A-9C5C-428F-97B4-627DB7637290}" dt="2023-03-10T15:36:21.961" v="317" actId="14100"/>
        <pc:sldMkLst>
          <pc:docMk/>
          <pc:sldMk cId="4173050366" sldId="272"/>
        </pc:sldMkLst>
        <pc:spChg chg="mod">
          <ac:chgData name="roopali kosta" userId="be38e99aea7a0975" providerId="LiveId" clId="{E725704A-9C5C-428F-97B4-627DB7637290}" dt="2023-03-10T15:36:15.195" v="314" actId="14100"/>
          <ac:spMkLst>
            <pc:docMk/>
            <pc:sldMk cId="4173050366" sldId="272"/>
            <ac:spMk id="2" creationId="{4C82D8F4-CCC0-FB27-009D-25CE812F75AF}"/>
          </ac:spMkLst>
        </pc:spChg>
        <pc:spChg chg="del">
          <ac:chgData name="roopali kosta" userId="be38e99aea7a0975" providerId="LiveId" clId="{E725704A-9C5C-428F-97B4-627DB7637290}" dt="2023-03-10T15:35:49.856" v="293" actId="931"/>
          <ac:spMkLst>
            <pc:docMk/>
            <pc:sldMk cId="4173050366" sldId="272"/>
            <ac:spMk id="3" creationId="{5EC5344F-61E1-E70F-19FF-3DF8D3F9D1F3}"/>
          </ac:spMkLst>
        </pc:spChg>
        <pc:picChg chg="add mod">
          <ac:chgData name="roopali kosta" userId="be38e99aea7a0975" providerId="LiveId" clId="{E725704A-9C5C-428F-97B4-627DB7637290}" dt="2023-03-10T15:36:21.961" v="317" actId="14100"/>
          <ac:picMkLst>
            <pc:docMk/>
            <pc:sldMk cId="4173050366" sldId="272"/>
            <ac:picMk id="5" creationId="{E25E6961-D261-E087-2D9C-71C88B6ADD97}"/>
          </ac:picMkLst>
        </pc:picChg>
      </pc:sldChg>
      <pc:sldChg chg="addSp delSp modSp new mod">
        <pc:chgData name="roopali kosta" userId="be38e99aea7a0975" providerId="LiveId" clId="{E725704A-9C5C-428F-97B4-627DB7637290}" dt="2023-03-10T15:44:35.724" v="433" actId="14100"/>
        <pc:sldMkLst>
          <pc:docMk/>
          <pc:sldMk cId="1767214420" sldId="273"/>
        </pc:sldMkLst>
        <pc:spChg chg="mod">
          <ac:chgData name="roopali kosta" userId="be38e99aea7a0975" providerId="LiveId" clId="{E725704A-9C5C-428F-97B4-627DB7637290}" dt="2023-03-10T15:37:53.732" v="361" actId="12"/>
          <ac:spMkLst>
            <pc:docMk/>
            <pc:sldMk cId="1767214420" sldId="273"/>
            <ac:spMk id="2" creationId="{4D22C28E-4D03-15EA-8D90-29A09759E482}"/>
          </ac:spMkLst>
        </pc:spChg>
        <pc:spChg chg="del">
          <ac:chgData name="roopali kosta" userId="be38e99aea7a0975" providerId="LiveId" clId="{E725704A-9C5C-428F-97B4-627DB7637290}" dt="2023-03-10T15:36:52.099" v="338" actId="931"/>
          <ac:spMkLst>
            <pc:docMk/>
            <pc:sldMk cId="1767214420" sldId="273"/>
            <ac:spMk id="3" creationId="{140B701A-3E5D-25FC-1623-D2ED482B448B}"/>
          </ac:spMkLst>
        </pc:spChg>
        <pc:picChg chg="add mod">
          <ac:chgData name="roopali kosta" userId="be38e99aea7a0975" providerId="LiveId" clId="{E725704A-9C5C-428F-97B4-627DB7637290}" dt="2023-03-10T15:44:28.171" v="431" actId="1076"/>
          <ac:picMkLst>
            <pc:docMk/>
            <pc:sldMk cId="1767214420" sldId="273"/>
            <ac:picMk id="5" creationId="{B51E778A-9AD0-2D99-A3C0-FB00B7E3658B}"/>
          </ac:picMkLst>
        </pc:picChg>
        <pc:picChg chg="add mod">
          <ac:chgData name="roopali kosta" userId="be38e99aea7a0975" providerId="LiveId" clId="{E725704A-9C5C-428F-97B4-627DB7637290}" dt="2023-03-10T15:44:35.724" v="433" actId="14100"/>
          <ac:picMkLst>
            <pc:docMk/>
            <pc:sldMk cId="1767214420" sldId="273"/>
            <ac:picMk id="6" creationId="{6CB8D9A1-F01F-4A7E-E8A5-1FDC79955532}"/>
          </ac:picMkLst>
        </pc:picChg>
      </pc:sldChg>
      <pc:sldChg chg="addSp delSp modSp new mod">
        <pc:chgData name="roopali kosta" userId="be38e99aea7a0975" providerId="LiveId" clId="{E725704A-9C5C-428F-97B4-627DB7637290}" dt="2023-03-10T15:43:58.938" v="425" actId="14100"/>
        <pc:sldMkLst>
          <pc:docMk/>
          <pc:sldMk cId="2495454815" sldId="274"/>
        </pc:sldMkLst>
        <pc:spChg chg="mod">
          <ac:chgData name="roopali kosta" userId="be38e99aea7a0975" providerId="LiveId" clId="{E725704A-9C5C-428F-97B4-627DB7637290}" dt="2023-03-10T15:41:49.873" v="409" actId="14100"/>
          <ac:spMkLst>
            <pc:docMk/>
            <pc:sldMk cId="2495454815" sldId="274"/>
            <ac:spMk id="2" creationId="{5FC22383-3695-E709-83CE-1507DE321663}"/>
          </ac:spMkLst>
        </pc:spChg>
        <pc:spChg chg="del">
          <ac:chgData name="roopali kosta" userId="be38e99aea7a0975" providerId="LiveId" clId="{E725704A-9C5C-428F-97B4-627DB7637290}" dt="2023-03-10T15:39:20.742" v="376" actId="931"/>
          <ac:spMkLst>
            <pc:docMk/>
            <pc:sldMk cId="2495454815" sldId="274"/>
            <ac:spMk id="3" creationId="{8E0CC23B-5F16-CA7C-50FE-29F1A991C71C}"/>
          </ac:spMkLst>
        </pc:spChg>
        <pc:picChg chg="add mod">
          <ac:chgData name="roopali kosta" userId="be38e99aea7a0975" providerId="LiveId" clId="{E725704A-9C5C-428F-97B4-627DB7637290}" dt="2023-03-10T15:43:58.938" v="425" actId="14100"/>
          <ac:picMkLst>
            <pc:docMk/>
            <pc:sldMk cId="2495454815" sldId="274"/>
            <ac:picMk id="5" creationId="{83C4F64D-B56D-5FB4-9F0B-F2029677667E}"/>
          </ac:picMkLst>
        </pc:picChg>
        <pc:picChg chg="add del mod">
          <ac:chgData name="roopali kosta" userId="be38e99aea7a0975" providerId="LiveId" clId="{E725704A-9C5C-428F-97B4-627DB7637290}" dt="2023-03-10T15:43:47.829" v="423" actId="21"/>
          <ac:picMkLst>
            <pc:docMk/>
            <pc:sldMk cId="2495454815" sldId="274"/>
            <ac:picMk id="7" creationId="{02FC42A0-2E12-3439-D39F-75CCF92057CD}"/>
          </ac:picMkLst>
        </pc:picChg>
      </pc:sldChg>
      <pc:sldChg chg="addSp delSp modSp new mod">
        <pc:chgData name="roopali kosta" userId="be38e99aea7a0975" providerId="LiveId" clId="{E725704A-9C5C-428F-97B4-627DB7637290}" dt="2023-03-10T15:41:38.234" v="407" actId="14100"/>
        <pc:sldMkLst>
          <pc:docMk/>
          <pc:sldMk cId="2555044060" sldId="275"/>
        </pc:sldMkLst>
        <pc:spChg chg="mod">
          <ac:chgData name="roopali kosta" userId="be38e99aea7a0975" providerId="LiveId" clId="{E725704A-9C5C-428F-97B4-627DB7637290}" dt="2023-03-10T15:40:20.480" v="403" actId="20577"/>
          <ac:spMkLst>
            <pc:docMk/>
            <pc:sldMk cId="2555044060" sldId="275"/>
            <ac:spMk id="2" creationId="{D1232372-F870-0979-06D7-0D1BC7D58A90}"/>
          </ac:spMkLst>
        </pc:spChg>
        <pc:spChg chg="del">
          <ac:chgData name="roopali kosta" userId="be38e99aea7a0975" providerId="LiveId" clId="{E725704A-9C5C-428F-97B4-627DB7637290}" dt="2023-03-10T15:41:27.496" v="404" actId="931"/>
          <ac:spMkLst>
            <pc:docMk/>
            <pc:sldMk cId="2555044060" sldId="275"/>
            <ac:spMk id="3" creationId="{AC06A1EA-274D-0D0C-8C58-F477A260BB59}"/>
          </ac:spMkLst>
        </pc:spChg>
        <pc:picChg chg="add mod">
          <ac:chgData name="roopali kosta" userId="be38e99aea7a0975" providerId="LiveId" clId="{E725704A-9C5C-428F-97B4-627DB7637290}" dt="2023-03-10T15:41:38.234" v="407" actId="14100"/>
          <ac:picMkLst>
            <pc:docMk/>
            <pc:sldMk cId="2555044060" sldId="275"/>
            <ac:picMk id="5" creationId="{CBEF5F37-483C-EC24-5677-8897D011B17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6E961-92BF-5CBE-2D54-4C8E67159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5E4D5-4A73-78D0-510A-8FBBA1C7E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8A055-2DAC-5D37-D4DE-73A66E2F0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DC6A-F261-45B5-B6AB-076D617D310E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2196F-0C8A-7CC8-6C8D-1A1B2558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92A8C-9228-5356-6477-5570AADDF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6A1C-48F1-4EC8-9346-8BD587E27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29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856B-FC0F-0EEE-061E-220BB36DD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944D6E-8357-B82E-5271-69E7F304B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B9B79-621B-7204-A3A6-6D869B49D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DC6A-F261-45B5-B6AB-076D617D310E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B74D9-8484-99DE-D5C8-63576794F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97A68-50B0-1806-C90A-17C0F819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6A1C-48F1-4EC8-9346-8BD587E27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856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43F1CC-7C23-5FF1-86AE-EFD9C27811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B354C-AEE7-2DBD-B97D-81DA4A32A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141EB-147A-AFC2-6E78-61865056F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DC6A-F261-45B5-B6AB-076D617D310E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AD131-FD36-D58B-68DE-D4727EACA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48F84-9E58-D128-BE6B-9A6BEFDD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6A1C-48F1-4EC8-9346-8BD587E27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45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F495-D4D1-78BE-7ADB-85AAA1E93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4CDFF-6AA6-7DCF-178C-9860F22E5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286AE-2DDF-2980-DA1F-E8825A83F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DC6A-F261-45B5-B6AB-076D617D310E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34A61-4724-553D-CCE3-CEDCF1BE5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E6A62-A47B-6191-9AD7-B7196A2C6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6A1C-48F1-4EC8-9346-8BD587E27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59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44D21-F741-32AD-862E-F5A997472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F96C5-A67C-56C4-B9A5-CE15C98FC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3ACA3-3FF8-C18E-883D-024ABCA59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DC6A-F261-45B5-B6AB-076D617D310E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F771A-8177-AFC1-4AE6-6ABBE5DA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38495-0247-CF8A-AABB-892E14FD5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6A1C-48F1-4EC8-9346-8BD587E27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67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877B-5410-BE10-E519-81DCFEC90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BD027-46F5-3D5D-FA21-85A56BAFBB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D8D34-2987-ADC0-7624-11BCC9C72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6223E5-3602-1F57-D04B-6CDF3038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DC6A-F261-45B5-B6AB-076D617D310E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A5FA2-E67C-3CC5-35A2-52849DBDF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1EEC8-775C-59B1-FA65-A65EF1DD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6A1C-48F1-4EC8-9346-8BD587E27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60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C9E0-4532-1668-049A-2F08B5409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376E5-EE01-FD7F-457C-D7A5C869C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AE213-BA5C-F100-A693-5A42F22BE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BD060E-8CEB-487D-524A-DBC50C5FF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995DCC-AC61-5953-1082-47DC5916C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5AD4F4-018A-A472-C2C8-7BF1F16D2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DC6A-F261-45B5-B6AB-076D617D310E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48B78B-D527-1DE1-7D4B-6AADE293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5FB836-BE3C-0D17-1869-833F3364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6A1C-48F1-4EC8-9346-8BD587E27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563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C332-7EB7-7A3E-C3E5-134D6E3DD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5B9E74-4713-F8D8-ED80-D140D680E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DC6A-F261-45B5-B6AB-076D617D310E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61246-E83D-1DD7-4052-405E05008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9D4B9-636D-EEC9-F5E0-D961C9BD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6A1C-48F1-4EC8-9346-8BD587E27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719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5A45AC-5CA6-6965-17B2-DC7815098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DC6A-F261-45B5-B6AB-076D617D310E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8AF117-006A-2BE1-7032-2EE732D6F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A68C2-C39E-E4F6-D21C-A153F3B8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6A1C-48F1-4EC8-9346-8BD587E27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87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1404-A0DF-2E4A-E8EC-1D532126C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885D9-4582-29FD-B495-0619A2A6B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64BEC-2BB2-FB00-DA02-58C85DDEA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F1590-EF61-BC86-561B-4BD88DA17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DC6A-F261-45B5-B6AB-076D617D310E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35E16-28A7-5C61-D207-97CA3602B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CA4D5-72DC-4723-775F-CCDAF2099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6A1C-48F1-4EC8-9346-8BD587E27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68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6C1AB-B98F-1699-ADAB-98CFE2359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C72F0C-4EFF-6292-5163-E9F049944C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8E9549-E2B9-40BC-F060-AA6041FB1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EA1D2-F7D9-821D-0EB1-958CF7BE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DC6A-F261-45B5-B6AB-076D617D310E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45EBE-7AFB-BFA0-2970-AE8F8BF33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F860D-AEE0-1D26-1541-A51E21F30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C6A1C-48F1-4EC8-9346-8BD587E27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740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1B7152-18ED-878C-5F9A-352CC9B1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01587-8672-626B-FCB1-523CA4D3A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2969D-F646-DD4E-88B2-D1FE150C8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CDC6A-F261-45B5-B6AB-076D617D310E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67C3-4811-A975-5285-78C18A470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D0693-3E16-D275-6908-E447A72AF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6A1C-48F1-4EC8-9346-8BD587E27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6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59833-B830-E0B6-E0D9-1F446AB04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0555"/>
            <a:ext cx="9144000" cy="1039091"/>
          </a:xfrm>
          <a:solidFill>
            <a:schemeClr val="accent3">
              <a:lumMod val="60000"/>
              <a:lumOff val="40000"/>
            </a:schemeClr>
          </a:solidFill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IN" u="sng" dirty="0"/>
              <a:t>Project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BD2DF-5932-728D-0A6D-C9ACEFF5D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93719"/>
            <a:ext cx="9144000" cy="4249882"/>
          </a:xfrm>
        </p:spPr>
        <p:txBody>
          <a:bodyPr>
            <a:normAutofit/>
          </a:bodyPr>
          <a:lstStyle/>
          <a:p>
            <a:r>
              <a:rPr lang="en-IN" sz="4000" dirty="0"/>
              <a:t>“ONLINE BAKERY MANAGEMENT SYSTEM”</a:t>
            </a:r>
          </a:p>
          <a:p>
            <a:endParaRPr lang="en-IN" sz="4000" dirty="0"/>
          </a:p>
          <a:p>
            <a:r>
              <a:rPr lang="en-IN" sz="4000" dirty="0"/>
              <a:t>Name: Roopali Kosta</a:t>
            </a:r>
          </a:p>
          <a:p>
            <a:r>
              <a:rPr lang="en-IN" sz="4000" dirty="0"/>
              <a:t>Class: BCA III Year</a:t>
            </a:r>
          </a:p>
          <a:p>
            <a:r>
              <a:rPr lang="en-IN" sz="4000" dirty="0"/>
              <a:t>Admission No. : 47105</a:t>
            </a:r>
          </a:p>
          <a:p>
            <a:r>
              <a:rPr lang="en-IN" sz="4000" dirty="0"/>
              <a:t>Supervisor’s Name: Mr. Jitendra Jain</a:t>
            </a:r>
          </a:p>
          <a:p>
            <a:endParaRPr lang="en-IN" sz="4000" dirty="0"/>
          </a:p>
          <a:p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842539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369F6-6685-62CB-FAC2-A2CE4C651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en-IN" dirty="0"/>
              <a:t>9. Pastry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1BB5E9-A7D6-D547-76EA-1D9C18594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99" y="1163782"/>
            <a:ext cx="9721401" cy="5013181"/>
          </a:xfrm>
        </p:spPr>
      </p:pic>
    </p:spTree>
    <p:extLst>
      <p:ext uri="{BB962C8B-B14F-4D97-AF65-F5344CB8AC3E}">
        <p14:creationId xmlns:p14="http://schemas.microsoft.com/office/powerpoint/2010/main" val="420557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8505E-BEF1-D5CF-F652-486F57DD1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en-IN" dirty="0"/>
              <a:t>10. Muffins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398B93-C272-EB1E-C875-354389461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91" y="1246909"/>
            <a:ext cx="10058399" cy="4930054"/>
          </a:xfrm>
        </p:spPr>
      </p:pic>
    </p:spTree>
    <p:extLst>
      <p:ext uri="{BB962C8B-B14F-4D97-AF65-F5344CB8AC3E}">
        <p14:creationId xmlns:p14="http://schemas.microsoft.com/office/powerpoint/2010/main" val="2544261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D978D-BC29-15DD-A194-F4967EBB4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6702"/>
          </a:xfrm>
        </p:spPr>
        <p:txBody>
          <a:bodyPr/>
          <a:lstStyle/>
          <a:p>
            <a:r>
              <a:rPr lang="en-IN" dirty="0"/>
              <a:t>11. Donuts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C295FF-9FDF-73A8-4F42-02C968815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350818"/>
            <a:ext cx="9372600" cy="4898882"/>
          </a:xfrm>
        </p:spPr>
      </p:pic>
    </p:spTree>
    <p:extLst>
      <p:ext uri="{BB962C8B-B14F-4D97-AF65-F5344CB8AC3E}">
        <p14:creationId xmlns:p14="http://schemas.microsoft.com/office/powerpoint/2010/main" val="308541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6038-6EAB-E737-5C68-8F80F686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7484"/>
          </a:xfrm>
        </p:spPr>
        <p:txBody>
          <a:bodyPr/>
          <a:lstStyle/>
          <a:p>
            <a:r>
              <a:rPr lang="en-IN" dirty="0"/>
              <a:t>12. Bakery products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DE4B72-AB24-4780-1E25-CB3752ACF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82" y="1319645"/>
            <a:ext cx="10079182" cy="4857318"/>
          </a:xfrm>
        </p:spPr>
      </p:pic>
    </p:spTree>
    <p:extLst>
      <p:ext uri="{BB962C8B-B14F-4D97-AF65-F5344CB8AC3E}">
        <p14:creationId xmlns:p14="http://schemas.microsoft.com/office/powerpoint/2010/main" val="441785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D014-F367-79A4-739D-2B782E02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266"/>
          </a:xfrm>
        </p:spPr>
        <p:txBody>
          <a:bodyPr/>
          <a:lstStyle/>
          <a:p>
            <a:r>
              <a:rPr lang="en-IN" dirty="0"/>
              <a:t>13. Recommended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D448F0-4D5C-67E9-FE39-BCF196F6D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298864"/>
            <a:ext cx="7735712" cy="4878099"/>
          </a:xfrm>
        </p:spPr>
      </p:pic>
    </p:spTree>
    <p:extLst>
      <p:ext uri="{BB962C8B-B14F-4D97-AF65-F5344CB8AC3E}">
        <p14:creationId xmlns:p14="http://schemas.microsoft.com/office/powerpoint/2010/main" val="1834878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5E55-B1D7-BF87-8B9A-E6760CB4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45" y="74181"/>
            <a:ext cx="10515600" cy="840220"/>
          </a:xfrm>
        </p:spPr>
        <p:txBody>
          <a:bodyPr/>
          <a:lstStyle/>
          <a:p>
            <a:r>
              <a:rPr lang="en-IN" dirty="0"/>
              <a:t>14. My cart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C0E649-FD1F-2988-AD16-9B52E58B1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101436"/>
            <a:ext cx="7735712" cy="27535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E07D2C-24E4-A3AB-E183-7FFA6A350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2" y="4042062"/>
            <a:ext cx="7735713" cy="21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81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B7DDC-0B4B-ADCE-0D01-ADDC3587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474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IN" dirty="0"/>
              <a:t>Admin panel –</a:t>
            </a:r>
            <a:br>
              <a:rPr lang="en-IN" dirty="0"/>
            </a:br>
            <a:r>
              <a:rPr lang="en-IN" dirty="0"/>
              <a:t>1. Login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78A6BC-D062-957E-2630-50F3DD34B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95" y="1745672"/>
            <a:ext cx="9819409" cy="4597545"/>
          </a:xfrm>
        </p:spPr>
      </p:pic>
    </p:spTree>
    <p:extLst>
      <p:ext uri="{BB962C8B-B14F-4D97-AF65-F5344CB8AC3E}">
        <p14:creationId xmlns:p14="http://schemas.microsoft.com/office/powerpoint/2010/main" val="1312000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6B96-F7C6-D55D-7F63-2B733C2FC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390"/>
            <a:ext cx="10515600" cy="622010"/>
          </a:xfrm>
        </p:spPr>
        <p:txBody>
          <a:bodyPr>
            <a:normAutofit fontScale="90000"/>
          </a:bodyPr>
          <a:lstStyle/>
          <a:p>
            <a:r>
              <a:rPr lang="en-IN" dirty="0"/>
              <a:t>2. Dashboard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426C46-62F3-6E8E-1595-2EF48CF95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4335"/>
            <a:ext cx="10515600" cy="4711845"/>
          </a:xfrm>
        </p:spPr>
      </p:pic>
    </p:spTree>
    <p:extLst>
      <p:ext uri="{BB962C8B-B14F-4D97-AF65-F5344CB8AC3E}">
        <p14:creationId xmlns:p14="http://schemas.microsoft.com/office/powerpoint/2010/main" val="736195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D8F4-CCC0-FB27-009D-25CE812F7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2957"/>
          </a:xfrm>
        </p:spPr>
        <p:txBody>
          <a:bodyPr/>
          <a:lstStyle/>
          <a:p>
            <a:r>
              <a:rPr lang="en-IN" dirty="0"/>
              <a:t>3. View admin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5E6961-D261-E087-2D9C-71C88B6AD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2" y="1898361"/>
            <a:ext cx="9538854" cy="4351338"/>
          </a:xfrm>
        </p:spPr>
      </p:pic>
    </p:spTree>
    <p:extLst>
      <p:ext uri="{BB962C8B-B14F-4D97-AF65-F5344CB8AC3E}">
        <p14:creationId xmlns:p14="http://schemas.microsoft.com/office/powerpoint/2010/main" val="4173050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2C28E-4D03-15EA-8D90-29A09759E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295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Add admin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1E778A-9AD0-2D99-A3C0-FB00B7E36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" y="1278082"/>
            <a:ext cx="6120246" cy="36576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B8D9A1-F01F-4A7E-E8A5-1FDC79955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1267690"/>
            <a:ext cx="582237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1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8F657-4BE4-B91E-2FB0-238B578EE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3932237" cy="51954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Customer panel :-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4B25C-E072-B479-BCCD-64F7E550B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19546"/>
            <a:ext cx="5768830" cy="519545"/>
          </a:xfrm>
        </p:spPr>
        <p:txBody>
          <a:bodyPr>
            <a:noAutofit/>
          </a:bodyPr>
          <a:lstStyle/>
          <a:p>
            <a:r>
              <a:rPr lang="en-IN" sz="4000" dirty="0"/>
              <a:t>1.Home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EC14F881-DD8A-FA14-22B4-803C5BD103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1267691"/>
            <a:ext cx="11326091" cy="492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10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22383-3695-E709-83CE-1507DE321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2055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Update admin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C4F64D-B56D-5FB4-9F0B-F20296776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5" y="1366404"/>
            <a:ext cx="5929745" cy="412519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AC6C16-69B5-3345-3AEF-41BBF74B3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26" y="1366403"/>
            <a:ext cx="5929746" cy="412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54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2372-F870-0979-06D7-0D1BC7D5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709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Delete admin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EF5F37-483C-EC24-5677-8897D011B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82" y="1236518"/>
            <a:ext cx="9029700" cy="4940445"/>
          </a:xfrm>
        </p:spPr>
      </p:pic>
    </p:spTree>
    <p:extLst>
      <p:ext uri="{BB962C8B-B14F-4D97-AF65-F5344CB8AC3E}">
        <p14:creationId xmlns:p14="http://schemas.microsoft.com/office/powerpoint/2010/main" val="2555044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A445-9773-B010-EC6A-D2A822FE5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439"/>
          </a:xfrm>
        </p:spPr>
        <p:txBody>
          <a:bodyPr/>
          <a:lstStyle/>
          <a:p>
            <a:r>
              <a:rPr lang="en-IN" dirty="0"/>
              <a:t>4. View users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069B78-5ACD-079E-5119-9AC1B276B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267691"/>
            <a:ext cx="7735712" cy="4909272"/>
          </a:xfrm>
        </p:spPr>
      </p:pic>
    </p:spTree>
    <p:extLst>
      <p:ext uri="{BB962C8B-B14F-4D97-AF65-F5344CB8AC3E}">
        <p14:creationId xmlns:p14="http://schemas.microsoft.com/office/powerpoint/2010/main" val="3446340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D60F-0AE2-C75B-C79D-F037F2B6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26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Delete users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5D3325-4665-7EFB-79CE-EAFCA46CD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423555"/>
            <a:ext cx="7735712" cy="4753408"/>
          </a:xfrm>
        </p:spPr>
      </p:pic>
    </p:spTree>
    <p:extLst>
      <p:ext uri="{BB962C8B-B14F-4D97-AF65-F5344CB8AC3E}">
        <p14:creationId xmlns:p14="http://schemas.microsoft.com/office/powerpoint/2010/main" val="3678421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3A3-433F-67D3-CF6A-BA74290D8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6311"/>
          </a:xfrm>
        </p:spPr>
        <p:txBody>
          <a:bodyPr/>
          <a:lstStyle/>
          <a:p>
            <a:r>
              <a:rPr lang="en-IN" dirty="0"/>
              <a:t>5. View Orders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0DD22A-0648-78DB-D813-442DA190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257300"/>
            <a:ext cx="7735712" cy="4919663"/>
          </a:xfrm>
        </p:spPr>
      </p:pic>
    </p:spTree>
    <p:extLst>
      <p:ext uri="{BB962C8B-B14F-4D97-AF65-F5344CB8AC3E}">
        <p14:creationId xmlns:p14="http://schemas.microsoft.com/office/powerpoint/2010/main" val="371017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9FA8-63A6-4D4B-9331-1352F660F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5139"/>
          </a:xfrm>
        </p:spPr>
        <p:txBody>
          <a:bodyPr/>
          <a:lstStyle/>
          <a:p>
            <a:r>
              <a:rPr lang="en-IN" dirty="0"/>
              <a:t>6.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615B53-C3F1-3A66-9CFD-F1395073A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1205345"/>
            <a:ext cx="9112826" cy="4971618"/>
          </a:xfrm>
        </p:spPr>
      </p:pic>
    </p:spTree>
    <p:extLst>
      <p:ext uri="{BB962C8B-B14F-4D97-AF65-F5344CB8AC3E}">
        <p14:creationId xmlns:p14="http://schemas.microsoft.com/office/powerpoint/2010/main" val="3219101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8F665-03D2-C808-C079-D152FEF26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709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View cake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1E907C-859F-9319-85A3-48960B9C1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54" y="1215736"/>
            <a:ext cx="7735712" cy="5054745"/>
          </a:xfrm>
        </p:spPr>
      </p:pic>
    </p:spTree>
    <p:extLst>
      <p:ext uri="{BB962C8B-B14F-4D97-AF65-F5344CB8AC3E}">
        <p14:creationId xmlns:p14="http://schemas.microsoft.com/office/powerpoint/2010/main" val="3263433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BB79C-59A3-F333-31F5-BC97A036F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00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Add cake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44032F9-F2D6-E20C-A7D3-6B86AFF03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845" y="1704108"/>
            <a:ext cx="5641238" cy="350173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DE01B8-797B-5E80-1409-A2A732FBD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7" y="1704108"/>
            <a:ext cx="6096000" cy="350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19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BDCEE-3C9B-90C8-33C6-F89BD719F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Delete cake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F9B64A-EDDC-2333-29A3-F30341145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207" y="1253331"/>
            <a:ext cx="77275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09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EF02-5C31-418B-2D8E-4CB6F2E64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View Pastry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4A3E83-C4AD-2B15-60F4-B5C70C84E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205346"/>
            <a:ext cx="7735712" cy="4971617"/>
          </a:xfrm>
        </p:spPr>
      </p:pic>
    </p:spTree>
    <p:extLst>
      <p:ext uri="{BB962C8B-B14F-4D97-AF65-F5344CB8AC3E}">
        <p14:creationId xmlns:p14="http://schemas.microsoft.com/office/powerpoint/2010/main" val="4228337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A455A-F46A-6187-AA66-0FE5CA0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519"/>
            <a:ext cx="10515600" cy="675408"/>
          </a:xfrm>
        </p:spPr>
        <p:txBody>
          <a:bodyPr>
            <a:normAutofit fontScale="90000"/>
          </a:bodyPr>
          <a:lstStyle/>
          <a:p>
            <a:r>
              <a:rPr lang="en-IN" dirty="0"/>
              <a:t>2. About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E6B78F-B5F8-4085-AB90-FF546F64D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73" y="1080654"/>
            <a:ext cx="10515599" cy="5169045"/>
          </a:xfrm>
        </p:spPr>
      </p:pic>
    </p:spTree>
    <p:extLst>
      <p:ext uri="{BB962C8B-B14F-4D97-AF65-F5344CB8AC3E}">
        <p14:creationId xmlns:p14="http://schemas.microsoft.com/office/powerpoint/2010/main" val="1118218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0CD5A-7A7F-C3CB-AE91-E3AE62BCB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0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Add Pastry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90E6E0-2F51-D381-EE0E-D9CF2B2C6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82725"/>
            <a:ext cx="595989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16418F-110F-05F0-5566-261E09634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09" y="1444336"/>
            <a:ext cx="5859446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71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6D28-C5BF-98F2-A178-DFD6A9490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Delete Pastry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32ADAF-F26A-BE0A-5C71-8219F2A48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236518"/>
            <a:ext cx="7735712" cy="4940445"/>
          </a:xfrm>
        </p:spPr>
      </p:pic>
    </p:spTree>
    <p:extLst>
      <p:ext uri="{BB962C8B-B14F-4D97-AF65-F5344CB8AC3E}">
        <p14:creationId xmlns:p14="http://schemas.microsoft.com/office/powerpoint/2010/main" val="325622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0822-3048-13FB-B581-DBDAFD96B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184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View Muffins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EE4EB-257E-A417-B5BB-DF18F7363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278082"/>
            <a:ext cx="7735712" cy="4898881"/>
          </a:xfrm>
        </p:spPr>
      </p:pic>
    </p:spTree>
    <p:extLst>
      <p:ext uri="{BB962C8B-B14F-4D97-AF65-F5344CB8AC3E}">
        <p14:creationId xmlns:p14="http://schemas.microsoft.com/office/powerpoint/2010/main" val="30040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5114-0FD4-0F8E-8339-5D4F38CD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904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Add Muffins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1A1021-C54B-F738-9EC8-9D4C7B274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7" y="1337253"/>
            <a:ext cx="600838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CB3F0-FC75-B4F8-A659-DA9AE1761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16" y="1337253"/>
            <a:ext cx="60083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62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DA3D-5839-9A8A-DE04-0A99F740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139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Delete Muffins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21E68B-E712-9779-9681-77C0DE68C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236518"/>
            <a:ext cx="7735712" cy="4940445"/>
          </a:xfrm>
        </p:spPr>
      </p:pic>
    </p:spTree>
    <p:extLst>
      <p:ext uri="{BB962C8B-B14F-4D97-AF65-F5344CB8AC3E}">
        <p14:creationId xmlns:p14="http://schemas.microsoft.com/office/powerpoint/2010/main" val="4039588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338E-57B2-4371-5294-682F3F74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1392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View Donuts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8B5FF7-427C-BE41-97BC-5DB1C5E8D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513897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0449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036E-8DFE-5C33-FE6F-3210349E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0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Add Donuts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388649-AEA6-7F96-FC94-5FF5B15E8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5" y="1420378"/>
            <a:ext cx="599555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9821DC-9C56-62E1-9F1F-3D47FEACA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235" y="1436973"/>
            <a:ext cx="58623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45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2434C-9A3E-23B9-DFF2-B60B0D7B5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4357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Delete Donuts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A692AC-8D95-2F36-55DF-2A58102A5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420380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38370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F3E5-664C-D74A-652E-0B740BE8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2793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View Bakery Products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7CDE20-2686-D025-3862-EBF26AEB3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441162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0761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4EF04-6CF3-BF4D-41DE-8B48125B9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Add Bakery Products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988625-B868-E7BD-E8C5-1230CAC2C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71" y="1378816"/>
            <a:ext cx="564816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DF88E3-E809-4E30-9499-980045911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1378816"/>
            <a:ext cx="62992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185B-55A3-823D-8DFB-1379BF80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736"/>
            <a:ext cx="10515600" cy="1101435"/>
          </a:xfrm>
        </p:spPr>
        <p:txBody>
          <a:bodyPr/>
          <a:lstStyle/>
          <a:p>
            <a:r>
              <a:rPr lang="en-IN" dirty="0"/>
              <a:t>3. Contact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199215-F1D5-1547-164F-88F228534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81" y="924791"/>
            <a:ext cx="11055927" cy="5324909"/>
          </a:xfrm>
        </p:spPr>
      </p:pic>
    </p:spTree>
    <p:extLst>
      <p:ext uri="{BB962C8B-B14F-4D97-AF65-F5344CB8AC3E}">
        <p14:creationId xmlns:p14="http://schemas.microsoft.com/office/powerpoint/2010/main" val="35828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7BB9-1274-4359-FCE5-F46CD63D6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5139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Delete Bakery Products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329C6F-09AC-E7F5-50BB-61A836EAA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326861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10552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EE2A-31D2-056E-2BCC-5D2840DED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View Recommended Products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553FF4-3A83-1F61-69C2-431A0E605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472334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130128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3051-E773-93B5-E855-39909EEE9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0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Add Recommended Products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96F629-AEBF-908A-5AFD-55C6FD706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4" y="1371601"/>
            <a:ext cx="538839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3B6BE4-DCBC-DFC7-3DD6-A83D70C91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09" y="1371602"/>
            <a:ext cx="632703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46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95D4-7350-9607-3C1E-0580EBC9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92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Delete Recommended Products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20E327-70DA-CC98-D85B-B77E44D04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357240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59428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0789A-4B83-8684-B695-AAACBE685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291" y="1839191"/>
            <a:ext cx="11596254" cy="3096492"/>
          </a:xfrm>
          <a:solidFill>
            <a:schemeClr val="bg1">
              <a:lumMod val="65000"/>
            </a:schemeClr>
          </a:solidFill>
        </p:spPr>
        <p:txBody>
          <a:bodyPr>
            <a:noAutofit/>
          </a:bodyPr>
          <a:lstStyle/>
          <a:p>
            <a:pPr algn="ctr"/>
            <a:endParaRPr lang="en-IN" sz="8000" dirty="0"/>
          </a:p>
          <a:p>
            <a:pPr marL="0" indent="0" algn="ctr">
              <a:buNone/>
            </a:pPr>
            <a:r>
              <a:rPr lang="en-IN" sz="8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27244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A680C-720C-1BF1-5C25-96FAC5243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82" y="167699"/>
            <a:ext cx="10515600" cy="788266"/>
          </a:xfrm>
        </p:spPr>
        <p:txBody>
          <a:bodyPr>
            <a:normAutofit/>
          </a:bodyPr>
          <a:lstStyle/>
          <a:p>
            <a:r>
              <a:rPr lang="en-IN" sz="4000" dirty="0"/>
              <a:t>4. Sign up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C8D6971-141B-42FE-99EF-212DC21E1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" y="1350819"/>
            <a:ext cx="10986656" cy="5023571"/>
          </a:xfrm>
        </p:spPr>
      </p:pic>
    </p:spTree>
    <p:extLst>
      <p:ext uri="{BB962C8B-B14F-4D97-AF65-F5344CB8AC3E}">
        <p14:creationId xmlns:p14="http://schemas.microsoft.com/office/powerpoint/2010/main" val="1939214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0187-E4AA-379B-F96E-6E95FC5DA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519"/>
            <a:ext cx="10515600" cy="893618"/>
          </a:xfrm>
        </p:spPr>
        <p:txBody>
          <a:bodyPr>
            <a:normAutofit/>
          </a:bodyPr>
          <a:lstStyle/>
          <a:p>
            <a:r>
              <a:rPr lang="en-IN" sz="4000" dirty="0"/>
              <a:t>5. Log 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93A49C-B919-BC6A-983C-E16A69AA8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987137"/>
            <a:ext cx="10280072" cy="5189826"/>
          </a:xfrm>
        </p:spPr>
      </p:pic>
    </p:spTree>
    <p:extLst>
      <p:ext uri="{BB962C8B-B14F-4D97-AF65-F5344CB8AC3E}">
        <p14:creationId xmlns:p14="http://schemas.microsoft.com/office/powerpoint/2010/main" val="315573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4674-FCD4-242C-8A8C-D66633126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839"/>
          </a:xfrm>
        </p:spPr>
        <p:txBody>
          <a:bodyPr>
            <a:normAutofit fontScale="90000"/>
          </a:bodyPr>
          <a:lstStyle/>
          <a:p>
            <a:r>
              <a:rPr lang="en-IN" dirty="0"/>
              <a:t>6. My account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E633A-E771-C8F7-D71C-A7143355B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62" y="1253331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10320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EDBB-FEAA-071C-89AB-7DFDDC8CE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6702"/>
          </a:xfrm>
        </p:spPr>
        <p:txBody>
          <a:bodyPr/>
          <a:lstStyle/>
          <a:p>
            <a:r>
              <a:rPr lang="en-IN" dirty="0"/>
              <a:t>7.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7E221A-761E-01DF-B891-926F2DE44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" y="1205345"/>
            <a:ext cx="10356273" cy="4971618"/>
          </a:xfrm>
        </p:spPr>
      </p:pic>
    </p:spTree>
    <p:extLst>
      <p:ext uri="{BB962C8B-B14F-4D97-AF65-F5344CB8AC3E}">
        <p14:creationId xmlns:p14="http://schemas.microsoft.com/office/powerpoint/2010/main" val="3616311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D6454-16B3-B99F-1D20-B9108F1E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</p:spPr>
        <p:txBody>
          <a:bodyPr/>
          <a:lstStyle/>
          <a:p>
            <a:r>
              <a:rPr lang="en-IN" dirty="0"/>
              <a:t>8. Cake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3EFB05-D6AA-0E1B-CA07-C7FBBF378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9" y="1080656"/>
            <a:ext cx="10110355" cy="5096307"/>
          </a:xfrm>
        </p:spPr>
      </p:pic>
    </p:spTree>
    <p:extLst>
      <p:ext uri="{BB962C8B-B14F-4D97-AF65-F5344CB8AC3E}">
        <p14:creationId xmlns:p14="http://schemas.microsoft.com/office/powerpoint/2010/main" val="2213529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156</Words>
  <Application>Microsoft Office PowerPoint</Application>
  <PresentationFormat>Widescreen</PresentationFormat>
  <Paragraphs>52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Project Title</vt:lpstr>
      <vt:lpstr>Customer panel :-</vt:lpstr>
      <vt:lpstr>2. About</vt:lpstr>
      <vt:lpstr>3. Contact</vt:lpstr>
      <vt:lpstr>4. Sign up</vt:lpstr>
      <vt:lpstr>5. Log in</vt:lpstr>
      <vt:lpstr>6. My account </vt:lpstr>
      <vt:lpstr>7. Menu</vt:lpstr>
      <vt:lpstr>8. Cake</vt:lpstr>
      <vt:lpstr>9. Pastry</vt:lpstr>
      <vt:lpstr>10. Muffins</vt:lpstr>
      <vt:lpstr>11. Donuts</vt:lpstr>
      <vt:lpstr>12. Bakery products</vt:lpstr>
      <vt:lpstr>13. Recommended</vt:lpstr>
      <vt:lpstr>14. My cart</vt:lpstr>
      <vt:lpstr>Admin panel – 1. Login</vt:lpstr>
      <vt:lpstr>2. Dashboard</vt:lpstr>
      <vt:lpstr>3. View admin</vt:lpstr>
      <vt:lpstr>Add admin</vt:lpstr>
      <vt:lpstr>Update admin</vt:lpstr>
      <vt:lpstr>Delete admin</vt:lpstr>
      <vt:lpstr>4. View users</vt:lpstr>
      <vt:lpstr>Delete users</vt:lpstr>
      <vt:lpstr>5. View Orders</vt:lpstr>
      <vt:lpstr>6. Menu</vt:lpstr>
      <vt:lpstr>View cake</vt:lpstr>
      <vt:lpstr>Add cake</vt:lpstr>
      <vt:lpstr>Delete cake</vt:lpstr>
      <vt:lpstr>View Pastry</vt:lpstr>
      <vt:lpstr>Add Pastry</vt:lpstr>
      <vt:lpstr>Delete Pastry</vt:lpstr>
      <vt:lpstr>View Muffins</vt:lpstr>
      <vt:lpstr>Add Muffins</vt:lpstr>
      <vt:lpstr>Delete Muffins</vt:lpstr>
      <vt:lpstr>View Donuts</vt:lpstr>
      <vt:lpstr>Add Donuts</vt:lpstr>
      <vt:lpstr>Delete Donuts</vt:lpstr>
      <vt:lpstr>View Bakery Products </vt:lpstr>
      <vt:lpstr>Add Bakery Products </vt:lpstr>
      <vt:lpstr>Delete Bakery Products</vt:lpstr>
      <vt:lpstr>View Recommended Products</vt:lpstr>
      <vt:lpstr>Add Recommended Products</vt:lpstr>
      <vt:lpstr>Delete Recommended Products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roopali kosta</dc:creator>
  <cp:lastModifiedBy>roopali kosta</cp:lastModifiedBy>
  <cp:revision>4</cp:revision>
  <dcterms:created xsi:type="dcterms:W3CDTF">2023-03-10T15:09:49Z</dcterms:created>
  <dcterms:modified xsi:type="dcterms:W3CDTF">2023-03-10T19:33:28Z</dcterms:modified>
</cp:coreProperties>
</file>